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1F206-B6CB-4D18-B26B-F7919A30B097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B6EB6-B3C0-41DE-B6FD-BE24AC16F26F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97131-F022-4F79-9988-AB599225BDC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4ACBD-9B58-44E2-8A63-EB1BA776CDD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F4719-1B5A-4985-A889-A0FB2BA854BA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87F31-E0FE-4E86-908B-4554340419F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D630-E03F-40E1-AA94-016C92B9CBE5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F1B87-F55A-44A8-83DB-560B1949159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1CFF4-8ADA-4CBC-886A-28777CF0B7E4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4C9B-64A1-4975-BEC0-C85152E23CB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3587" cy="3429000"/>
          </a:xfrm>
          <a:solidFill>
            <a:srgbClr val="FFFFFF"/>
          </a:solidFill>
          <a:ln/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57C9-6C05-447B-BFB7-B5D947672EDB}" type="datetimeFigureOut">
              <a:rPr lang="ca-ES" smtClean="0"/>
              <a:pPr/>
              <a:t>23/08/2011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C8FD8-35C1-4651-AEFB-48062D6EB50A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3973513"/>
            <a:ext cx="3143250" cy="207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2600325"/>
            <a:ext cx="4786312" cy="221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2499" t="2856" b="2856"/>
          <a:stretch>
            <a:fillRect/>
          </a:stretch>
        </p:blipFill>
        <p:spPr bwMode="auto">
          <a:xfrm>
            <a:off x="5670550" y="2527300"/>
            <a:ext cx="2438400" cy="2357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b="22037"/>
          <a:stretch>
            <a:fillRect/>
          </a:stretch>
        </p:blipFill>
        <p:spPr bwMode="auto">
          <a:xfrm>
            <a:off x="1957388" y="930275"/>
            <a:ext cx="5232400" cy="499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6493" b="9956"/>
          <a:stretch>
            <a:fillRect/>
          </a:stretch>
        </p:blipFill>
        <p:spPr bwMode="auto">
          <a:xfrm>
            <a:off x="446088" y="2527300"/>
            <a:ext cx="8251825" cy="172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812925"/>
            <a:ext cx="8591550" cy="323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306" t="19630" r="4329" b="19937"/>
          <a:stretch>
            <a:fillRect/>
          </a:stretch>
        </p:blipFill>
        <p:spPr bwMode="auto">
          <a:xfrm>
            <a:off x="973138" y="2544763"/>
            <a:ext cx="7197725" cy="175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10010776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/>
          </p:cNvSpPr>
          <p:nvPr/>
        </p:nvSpPr>
        <p:spPr bwMode="auto">
          <a:xfrm>
            <a:off x="2546350" y="6589713"/>
            <a:ext cx="91440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42938"/>
            <a:r>
              <a:rPr lang="en-US" sz="1300">
                <a:solidFill>
                  <a:srgbClr val="676767"/>
                </a:solidFill>
                <a:latin typeface="Gill Sans" charset="0"/>
                <a:sym typeface="Gill Sans" charset="0"/>
              </a:rPr>
              <a:t>http://www.flickr.com/photos/28402582@N07/3117592199/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488950"/>
            <a:ext cx="3973513" cy="565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551488" y="979488"/>
            <a:ext cx="2776537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>
              <a:lnSpc>
                <a:spcPct val="117000"/>
              </a:lnSpc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b="1">
                <a:solidFill>
                  <a:srgbClr val="000000"/>
                </a:solidFill>
                <a:latin typeface="Comic Sans MS" pitchFamily="66" charset="0"/>
              </a:rPr>
              <a:t>Em dic...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488" y="1960563"/>
            <a:ext cx="9144000" cy="253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438" y="8164513"/>
            <a:ext cx="738187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2863" y="5865813"/>
            <a:ext cx="5418137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815975"/>
            <a:ext cx="4762500" cy="227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950" y="830263"/>
            <a:ext cx="3298825" cy="504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654050"/>
            <a:ext cx="3614738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838" y="1638300"/>
            <a:ext cx="3205162" cy="424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622300" y="4562475"/>
            <a:ext cx="8018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/>
              <a:t>Treballo a l’ESCOLA  MAS CASANOVAS de Barcelona</a:t>
            </a: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355600" y="1614488"/>
            <a:ext cx="91440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endParaRPr lang="ca-ES"/>
          </a:p>
        </p:txBody>
      </p:sp>
      <p:pic>
        <p:nvPicPr>
          <p:cNvPr id="7172" name="Picture 17" descr="http://www.xtec.es/centres/a8002800/INDEX/C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563" y="414338"/>
            <a:ext cx="24987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8"/>
          <p:cNvSpPr txBox="1">
            <a:spLocks noChangeArrowheads="1"/>
          </p:cNvSpPr>
          <p:nvPr/>
        </p:nvSpPr>
        <p:spPr bwMode="auto">
          <a:xfrm>
            <a:off x="622300" y="4976813"/>
            <a:ext cx="5391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err="1"/>
              <a:t>Sóc</a:t>
            </a:r>
            <a:r>
              <a:rPr lang="es-ES" sz="1800" b="1" dirty="0"/>
              <a:t> tutor de </a:t>
            </a:r>
            <a:r>
              <a:rPr lang="es-ES" b="1" dirty="0" err="1" smtClean="0"/>
              <a:t>cinqu</a:t>
            </a:r>
            <a:r>
              <a:rPr lang="es-ES" sz="1800" b="1" dirty="0" err="1" smtClean="0"/>
              <a:t>è</a:t>
            </a:r>
            <a:r>
              <a:rPr lang="es-ES" sz="1800" b="1" dirty="0" smtClean="0"/>
              <a:t> </a:t>
            </a:r>
            <a:r>
              <a:rPr lang="es-ES" sz="1800" b="1" dirty="0"/>
              <a:t>i coordinador </a:t>
            </a:r>
            <a:r>
              <a:rPr lang="es-ES" sz="1800" b="1" dirty="0" err="1"/>
              <a:t>d’informàtica</a:t>
            </a:r>
            <a:endParaRPr lang="es-ES" sz="1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463" y="1862138"/>
            <a:ext cx="5816600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815975"/>
            <a:ext cx="79565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3" y="815975"/>
            <a:ext cx="7383462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0" y="1585913"/>
            <a:ext cx="1230313" cy="184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538" y="1946275"/>
            <a:ext cx="1843087" cy="115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9025" y="1468438"/>
            <a:ext cx="2232025" cy="176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0850" y="3325813"/>
            <a:ext cx="1219200" cy="75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38" y="4083050"/>
            <a:ext cx="2787650" cy="1147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713" y="3467100"/>
            <a:ext cx="1230312" cy="94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1975" y="3627438"/>
            <a:ext cx="2079625" cy="176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025" y="4298950"/>
            <a:ext cx="2457450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5661248"/>
            <a:ext cx="2016125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81288" y="5551488"/>
            <a:ext cx="3686175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59625" y="2286000"/>
            <a:ext cx="1331913" cy="170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607218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7056438" cy="128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4975" y="5099050"/>
            <a:ext cx="2293938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43608" y="155679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Barcelona, Tarragona, Lleida, Girona, Manresa,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Callús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Mataró,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Olot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Sabadell, Terrassa,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Artés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Sentmenat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Mallorca,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Eïvissa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Menorca, Formentera, Huelva, Baeza, Linares, La Coruña, Castellón, Málaga, Burgos...</a:t>
            </a:r>
            <a:endParaRPr lang="ca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69269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He  </a:t>
            </a:r>
            <a:r>
              <a:rPr lang="es-ES" sz="2400" dirty="0" err="1" smtClean="0"/>
              <a:t>donat</a:t>
            </a:r>
            <a:r>
              <a:rPr lang="es-ES" sz="2400" dirty="0" smtClean="0"/>
              <a:t> </a:t>
            </a:r>
            <a:r>
              <a:rPr lang="es-ES" sz="2400" dirty="0" err="1" smtClean="0"/>
              <a:t>molts</a:t>
            </a:r>
            <a:r>
              <a:rPr lang="es-ES" sz="2400" dirty="0" smtClean="0"/>
              <a:t> cursos, a </a:t>
            </a:r>
            <a:r>
              <a:rPr lang="es-ES" sz="2400" dirty="0" err="1" smtClean="0"/>
              <a:t>tots</a:t>
            </a:r>
            <a:r>
              <a:rPr lang="es-ES" sz="2400" dirty="0" smtClean="0"/>
              <a:t> </a:t>
            </a:r>
            <a:r>
              <a:rPr lang="es-ES" sz="2400" dirty="0" err="1" smtClean="0"/>
              <a:t>nivells</a:t>
            </a:r>
            <a:r>
              <a:rPr lang="es-ES" sz="2400" dirty="0" smtClean="0"/>
              <a:t> i en diversos </a:t>
            </a:r>
            <a:r>
              <a:rPr lang="es-ES" sz="2400" dirty="0" err="1" smtClean="0"/>
              <a:t>llocs</a:t>
            </a:r>
            <a:r>
              <a:rPr lang="es-ES" sz="2400" dirty="0" smtClean="0"/>
              <a:t>...</a:t>
            </a:r>
            <a:endParaRPr lang="ca-E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5143500"/>
            <a:ext cx="8604250" cy="1714500"/>
          </a:xfrm>
          <a:gradFill flip="none" rotWithShape="1">
            <a:gsLst>
              <a:gs pos="0">
                <a:schemeClr val="accent5"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rIns="35717"/>
          <a:lstStyle/>
          <a:p>
            <a:pPr algn="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I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l’audiència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rPr>
              <a:t>? 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5438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92</Words>
  <Application>Microsoft Office PowerPoint</Application>
  <PresentationFormat>Presentación en pantalla (4:3)</PresentationFormat>
  <Paragraphs>15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I l’audiència?  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SEBAS</dc:creator>
  <cp:lastModifiedBy>SEBAS</cp:lastModifiedBy>
  <cp:revision>4</cp:revision>
  <dcterms:created xsi:type="dcterms:W3CDTF">2011-05-21T13:01:59Z</dcterms:created>
  <dcterms:modified xsi:type="dcterms:W3CDTF">2011-08-23T08:23:31Z</dcterms:modified>
</cp:coreProperties>
</file>